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6"/>
  </p:notesMasterIdLst>
  <p:sldIdLst>
    <p:sldId id="260" r:id="rId2"/>
    <p:sldId id="262" r:id="rId3"/>
    <p:sldId id="261" r:id="rId4"/>
    <p:sldId id="266" r:id="rId5"/>
  </p:sldIdLst>
  <p:sldSz cx="13716000" cy="1714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702"/>
    <p:restoredTop sz="94607"/>
  </p:normalViewPr>
  <p:slideViewPr>
    <p:cSldViewPr snapToGrid="0">
      <p:cViewPr varScale="1">
        <p:scale>
          <a:sx n="59" d="100"/>
          <a:sy n="59" d="100"/>
        </p:scale>
        <p:origin x="248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2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8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4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1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5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3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09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5908"/>
            <a:ext cx="11658600" cy="59690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5095"/>
            <a:ext cx="10287000" cy="41394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06/06/2025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475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06/06/2025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1999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813"/>
            <a:ext cx="2957513" cy="145295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813"/>
            <a:ext cx="8701088" cy="1452959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06/06/2025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71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06/06/2025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8740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4349"/>
            <a:ext cx="11830050" cy="7131843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73661"/>
            <a:ext cx="11830050" cy="375046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06/06/2025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2762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06/06/2025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4228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2816"/>
            <a:ext cx="11830050" cy="33139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2908"/>
            <a:ext cx="5802510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2688"/>
            <a:ext cx="5802510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2908"/>
            <a:ext cx="5831087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62688"/>
            <a:ext cx="5831087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06/06/2025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8706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06/06/2025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0274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06/06/2025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9236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8566"/>
            <a:ext cx="6943725" cy="1218406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06/06/2025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5693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8566"/>
            <a:ext cx="6943725" cy="12184063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06/06/2025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5647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816"/>
            <a:ext cx="11830050" cy="3313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063"/>
            <a:ext cx="11830050" cy="10878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06/06/2025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0879"/>
            <a:ext cx="462915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0186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35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955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4DD0B-B005-ED5C-3062-2408BBF1F5E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38709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8741E8C-B84D-EE13-3D60-F357C7A23C68}"/>
              </a:ext>
            </a:extLst>
          </p:cNvPr>
          <p:cNvSpPr/>
          <p:nvPr/>
        </p:nvSpPr>
        <p:spPr>
          <a:xfrm flipV="1">
            <a:off x="1102659" y="12378760"/>
            <a:ext cx="12328530" cy="11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C57D4F4-7C56-E506-B799-55CB4775D290}"/>
              </a:ext>
            </a:extLst>
          </p:cNvPr>
          <p:cNvSpPr txBox="1"/>
          <p:nvPr/>
        </p:nvSpPr>
        <p:spPr>
          <a:xfrm>
            <a:off x="491029" y="11741107"/>
            <a:ext cx="127421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o-RO" sz="4800" i="1" dirty="0">
              <a:latin typeface="Roboto" panose="02000000000000000000" pitchFamily="2" charset="0"/>
            </a:endParaRPr>
          </a:p>
          <a:p>
            <a:pPr algn="r"/>
            <a:r>
              <a:rPr lang="az-Cyrl-AZ" sz="4800" i="1" dirty="0">
                <a:latin typeface="Roboto" panose="02000000000000000000" pitchFamily="2" charset="0"/>
              </a:rPr>
              <a:t>Совет за исхрана кој е научно заснован?</a:t>
            </a:r>
            <a:endParaRPr lang="az-Cyrl-AZ" sz="4800" dirty="0">
              <a:latin typeface="Roboto" panose="02000000000000000000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DEA0F66-0690-EA9B-A95F-20E89CA5C900}"/>
              </a:ext>
            </a:extLst>
          </p:cNvPr>
          <p:cNvSpPr/>
          <p:nvPr/>
        </p:nvSpPr>
        <p:spPr>
          <a:xfrm>
            <a:off x="5998464" y="13173243"/>
            <a:ext cx="7432723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91BF00A-53A2-6889-BBC6-B7068D734B43}"/>
              </a:ext>
            </a:extLst>
          </p:cNvPr>
          <p:cNvSpPr txBox="1"/>
          <p:nvPr/>
        </p:nvSpPr>
        <p:spPr>
          <a:xfrm>
            <a:off x="4691921" y="13300027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z-Cyrl-AZ" sz="7199" b="1" dirty="0">
                <a:latin typeface="Roboto" panose="02000000000000000000" pitchFamily="2" charset="0"/>
              </a:rPr>
              <a:t> Наш приоритет</a:t>
            </a:r>
            <a:endParaRPr lang="az-Cyrl-AZ" sz="7199" dirty="0">
              <a:latin typeface="Roboto" panose="02000000000000000000" pitchFamily="2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E2E0FEE9-A107-14AA-C9E6-5252E57A226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22860" y="14985066"/>
            <a:ext cx="13761720" cy="216619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AD22A-97AE-3195-7DA7-6E2EA93C2149}"/>
              </a:ext>
            </a:extLst>
          </p:cNvPr>
          <p:cNvSpPr txBox="1"/>
          <p:nvPr/>
        </p:nvSpPr>
        <p:spPr>
          <a:xfrm>
            <a:off x="486464" y="15599637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Доверлива наука,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az-Cyrl-AZ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безбедна храна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6D3CAC1-D96A-5E75-BC16-46701C6D87FC}"/>
              </a:ext>
            </a:extLst>
          </p:cNvPr>
          <p:cNvSpPr/>
          <p:nvPr/>
        </p:nvSpPr>
        <p:spPr>
          <a:xfrm>
            <a:off x="332376" y="308045"/>
            <a:ext cx="8440319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D2C35D-E713-4904-62AB-C1B336206E66}"/>
              </a:ext>
            </a:extLst>
          </p:cNvPr>
          <p:cNvSpPr txBox="1"/>
          <p:nvPr/>
        </p:nvSpPr>
        <p:spPr>
          <a:xfrm>
            <a:off x="491029" y="435797"/>
            <a:ext cx="84403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4800" i="1" dirty="0">
                <a:latin typeface="Roboto" panose="02000000000000000000" pitchFamily="2" charset="0"/>
              </a:rPr>
              <a:t>Опции погодни за буџетот?</a:t>
            </a:r>
            <a:endParaRPr lang="az-Cyrl-AZ" sz="4800" dirty="0">
              <a:latin typeface="Roboto" panose="02000000000000000000" pitchFamily="2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E9CDF77-7F00-4999-5400-7A4CA048A8FA}"/>
              </a:ext>
            </a:extLst>
          </p:cNvPr>
          <p:cNvSpPr/>
          <p:nvPr/>
        </p:nvSpPr>
        <p:spPr>
          <a:xfrm>
            <a:off x="332377" y="1266794"/>
            <a:ext cx="5281615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C9D3989-CE54-BC20-E2A7-293328EE7193}"/>
              </a:ext>
            </a:extLst>
          </p:cNvPr>
          <p:cNvSpPr txBox="1"/>
          <p:nvPr/>
        </p:nvSpPr>
        <p:spPr>
          <a:xfrm>
            <a:off x="491031" y="1207695"/>
            <a:ext cx="10737802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7199" b="1" dirty="0">
                <a:latin typeface="Roboto" panose="02000000000000000000" pitchFamily="2" charset="0"/>
              </a:rPr>
              <a:t>Ваш избор</a:t>
            </a:r>
            <a:endParaRPr lang="az-Cyrl-AZ" sz="7199" dirty="0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394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497228-293E-0E47-A9E0-28FB86A27E7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295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02D3083-6667-7828-0D99-4319D417F55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22860" y="14985066"/>
            <a:ext cx="13761720" cy="216619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A6460D0A-94EE-BBAF-4C98-84A676DF5023}"/>
              </a:ext>
            </a:extLst>
          </p:cNvPr>
          <p:cNvGrpSpPr/>
          <p:nvPr/>
        </p:nvGrpSpPr>
        <p:grpSpPr>
          <a:xfrm>
            <a:off x="332376" y="310896"/>
            <a:ext cx="11070180" cy="2241448"/>
            <a:chOff x="332376" y="2022546"/>
            <a:chExt cx="11070180" cy="2241448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AB821DB-9CA8-05BB-6D69-29DEE205BA39}"/>
                </a:ext>
              </a:extLst>
            </p:cNvPr>
            <p:cNvSpPr/>
            <p:nvPr/>
          </p:nvSpPr>
          <p:spPr>
            <a:xfrm>
              <a:off x="332376" y="2022546"/>
              <a:ext cx="10911524" cy="12509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95BAC48-0A5D-3D13-7E46-6E95A5E6B3F6}"/>
                </a:ext>
              </a:extLst>
            </p:cNvPr>
            <p:cNvSpPr txBox="1"/>
            <p:nvPr/>
          </p:nvSpPr>
          <p:spPr>
            <a:xfrm>
              <a:off x="491031" y="2150298"/>
              <a:ext cx="109115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z-Cyrl-AZ" sz="4800" i="1" dirty="0">
                  <a:latin typeface="Roboto" panose="02000000000000000000" pitchFamily="2" charset="0"/>
                </a:rPr>
                <a:t>Го зголемувате нивото на витамин?</a:t>
              </a:r>
              <a:endParaRPr lang="az-Cyrl-AZ" sz="4800" dirty="0">
                <a:latin typeface="Roboto" panose="02000000000000000000" pitchFamily="2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DD21E78-EE5A-CC2F-EF5A-FBF2F06B0EC1}"/>
                </a:ext>
              </a:extLst>
            </p:cNvPr>
            <p:cNvSpPr/>
            <p:nvPr/>
          </p:nvSpPr>
          <p:spPr>
            <a:xfrm>
              <a:off x="332378" y="2981295"/>
              <a:ext cx="5515531" cy="12826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B780AB6-EDBD-22DF-45E3-BE99B3E58278}"/>
                </a:ext>
              </a:extLst>
            </p:cNvPr>
            <p:cNvSpPr txBox="1"/>
            <p:nvPr/>
          </p:nvSpPr>
          <p:spPr>
            <a:xfrm>
              <a:off x="491031" y="2922195"/>
              <a:ext cx="10737802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z-Cyrl-AZ" sz="7199" b="1" dirty="0">
                  <a:latin typeface="Roboto" panose="02000000000000000000" pitchFamily="2" charset="0"/>
                </a:rPr>
                <a:t>Ваш избор</a:t>
              </a:r>
              <a:endParaRPr lang="az-Cyrl-AZ" sz="7199" dirty="0">
                <a:latin typeface="Roboto" panose="02000000000000000000" pitchFamily="2" charset="0"/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1A9C20C2-D617-7693-12F2-42981F944F28}"/>
              </a:ext>
            </a:extLst>
          </p:cNvPr>
          <p:cNvSpPr/>
          <p:nvPr/>
        </p:nvSpPr>
        <p:spPr>
          <a:xfrm flipV="1">
            <a:off x="4588652" y="12378760"/>
            <a:ext cx="8842537" cy="1063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8552582-04C2-4A68-C81B-15FCB315847F}"/>
              </a:ext>
            </a:extLst>
          </p:cNvPr>
          <p:cNvSpPr/>
          <p:nvPr/>
        </p:nvSpPr>
        <p:spPr>
          <a:xfrm>
            <a:off x="6103088" y="13173243"/>
            <a:ext cx="7328100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5A69F5-1AE4-5F69-EAD8-56A93770026A}"/>
              </a:ext>
            </a:extLst>
          </p:cNvPr>
          <p:cNvSpPr txBox="1"/>
          <p:nvPr/>
        </p:nvSpPr>
        <p:spPr>
          <a:xfrm>
            <a:off x="4691922" y="13300027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z-Cyrl-AZ" sz="7199" b="1" dirty="0">
                <a:latin typeface="Roboto" panose="02000000000000000000" pitchFamily="2" charset="0"/>
              </a:rPr>
              <a:t> Наш приоритет</a:t>
            </a:r>
            <a:endParaRPr lang="az-Cyrl-AZ" sz="7199" dirty="0">
              <a:latin typeface="Roboto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5EA8373-D765-CD76-6E41-587CDAF13BEC}"/>
              </a:ext>
            </a:extLst>
          </p:cNvPr>
          <p:cNvSpPr txBox="1"/>
          <p:nvPr/>
        </p:nvSpPr>
        <p:spPr>
          <a:xfrm>
            <a:off x="4390607" y="11745356"/>
            <a:ext cx="88425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latin typeface="Roboto" panose="02000000000000000000" pitchFamily="2" charset="0"/>
            </a:endParaRPr>
          </a:p>
          <a:p>
            <a:pPr algn="r"/>
            <a:r>
              <a:rPr lang="az-Cyrl-AZ" sz="4800" i="1" dirty="0">
                <a:latin typeface="Roboto" panose="02000000000000000000" pitchFamily="2" charset="0"/>
              </a:rPr>
              <a:t>Безбедност на додатоците?</a:t>
            </a:r>
            <a:endParaRPr lang="az-Cyrl-AZ" sz="4800" dirty="0">
              <a:latin typeface="Roboto" panose="020000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CAD6FBC-5C7F-D95D-1007-641E9E770A3F}"/>
              </a:ext>
            </a:extLst>
          </p:cNvPr>
          <p:cNvSpPr txBox="1"/>
          <p:nvPr/>
        </p:nvSpPr>
        <p:spPr>
          <a:xfrm>
            <a:off x="486464" y="15599637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Доверлива наука,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az-Cyrl-AZ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безбедна храна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150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081887-54C5-B1B3-2036-08CEFB502AB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106EA6B-1EAE-42DA-B6E5-9B47399B574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22860" y="14985066"/>
            <a:ext cx="13761720" cy="216619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05365949-EF84-3EC6-1682-7BCA6E3F56FD}"/>
              </a:ext>
            </a:extLst>
          </p:cNvPr>
          <p:cNvGrpSpPr/>
          <p:nvPr/>
        </p:nvGrpSpPr>
        <p:grpSpPr>
          <a:xfrm>
            <a:off x="332376" y="310896"/>
            <a:ext cx="10896457" cy="2241448"/>
            <a:chOff x="332376" y="2022546"/>
            <a:chExt cx="10896457" cy="2241448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789BA44-B70E-B313-2F4A-E4E2756717E5}"/>
                </a:ext>
              </a:extLst>
            </p:cNvPr>
            <p:cNvSpPr/>
            <p:nvPr/>
          </p:nvSpPr>
          <p:spPr>
            <a:xfrm>
              <a:off x="332376" y="2022546"/>
              <a:ext cx="5940408" cy="12509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6DD6F49-4B99-02FB-5F81-C11FC449B1C5}"/>
                </a:ext>
              </a:extLst>
            </p:cNvPr>
            <p:cNvSpPr txBox="1"/>
            <p:nvPr/>
          </p:nvSpPr>
          <p:spPr>
            <a:xfrm>
              <a:off x="491031" y="2150299"/>
              <a:ext cx="1034685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z-Cyrl-AZ" sz="4800" i="1" dirty="0">
                  <a:latin typeface="Roboto" panose="02000000000000000000" pitchFamily="2" charset="0"/>
                </a:rPr>
                <a:t>Богати со омега 3?</a:t>
              </a:r>
              <a:endParaRPr lang="az-Cyrl-AZ" sz="4800" dirty="0">
                <a:latin typeface="Roboto" panose="02000000000000000000" pitchFamily="2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1DDDF63-1A53-C785-6B15-FF8236E35A8A}"/>
                </a:ext>
              </a:extLst>
            </p:cNvPr>
            <p:cNvSpPr/>
            <p:nvPr/>
          </p:nvSpPr>
          <p:spPr>
            <a:xfrm>
              <a:off x="332376" y="2981295"/>
              <a:ext cx="5260350" cy="12826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66B4F50-4ADB-87A9-D0C1-8E7D2F2092F3}"/>
                </a:ext>
              </a:extLst>
            </p:cNvPr>
            <p:cNvSpPr txBox="1"/>
            <p:nvPr/>
          </p:nvSpPr>
          <p:spPr>
            <a:xfrm>
              <a:off x="491031" y="2922195"/>
              <a:ext cx="10737802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z-Cyrl-AZ" sz="7199" b="1" dirty="0">
                  <a:latin typeface="Roboto" panose="02000000000000000000" pitchFamily="2" charset="0"/>
                </a:rPr>
                <a:t>Ваш избор</a:t>
              </a:r>
              <a:endParaRPr lang="az-Cyrl-AZ" sz="7199" dirty="0">
                <a:latin typeface="Roboto" panose="02000000000000000000" pitchFamily="2" charset="0"/>
              </a:endParaRPr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EC621F99-EBFD-00F1-2830-C36041FEEBE8}"/>
              </a:ext>
            </a:extLst>
          </p:cNvPr>
          <p:cNvSpPr/>
          <p:nvPr/>
        </p:nvSpPr>
        <p:spPr>
          <a:xfrm flipV="1">
            <a:off x="3630705" y="12378760"/>
            <a:ext cx="9800483" cy="11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BF7B-ED09-AD92-0680-83CC8757DC08}"/>
              </a:ext>
            </a:extLst>
          </p:cNvPr>
          <p:cNvSpPr/>
          <p:nvPr/>
        </p:nvSpPr>
        <p:spPr>
          <a:xfrm>
            <a:off x="6081823" y="13173243"/>
            <a:ext cx="7349365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C529A64-B105-5AF9-92FA-D012AFB3167D}"/>
              </a:ext>
            </a:extLst>
          </p:cNvPr>
          <p:cNvSpPr txBox="1"/>
          <p:nvPr/>
        </p:nvSpPr>
        <p:spPr>
          <a:xfrm>
            <a:off x="482853" y="11745357"/>
            <a:ext cx="127502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o-RO" sz="4800" i="1" dirty="0">
              <a:latin typeface="Roboto" panose="02000000000000000000" pitchFamily="2" charset="0"/>
            </a:endParaRPr>
          </a:p>
          <a:p>
            <a:pPr algn="r"/>
            <a:r>
              <a:rPr lang="az-Cyrl-AZ" sz="4800" i="1" dirty="0">
                <a:latin typeface="Roboto" panose="02000000000000000000" pitchFamily="2" charset="0"/>
              </a:rPr>
              <a:t>Тврдења</a:t>
            </a:r>
            <a:r>
              <a:rPr lang="ro-RO" sz="4800" i="1" dirty="0">
                <a:latin typeface="Roboto" panose="02000000000000000000" pitchFamily="2" charset="0"/>
              </a:rPr>
              <a:t> </a:t>
            </a:r>
            <a:r>
              <a:rPr lang="az-Cyrl-AZ" sz="4800" i="1" dirty="0">
                <a:latin typeface="Roboto" panose="02000000000000000000" pitchFamily="2" charset="0"/>
              </a:rPr>
              <a:t>засновани на докази?</a:t>
            </a:r>
            <a:endParaRPr lang="az-Cyrl-AZ" sz="4800" dirty="0">
              <a:latin typeface="Roboto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802DDE-B551-5487-8D34-9DF16459B6B2}"/>
              </a:ext>
            </a:extLst>
          </p:cNvPr>
          <p:cNvSpPr txBox="1"/>
          <p:nvPr/>
        </p:nvSpPr>
        <p:spPr>
          <a:xfrm>
            <a:off x="4691922" y="13300027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z-Cyrl-AZ" sz="7199" b="1" dirty="0">
                <a:latin typeface="Roboto" panose="02000000000000000000" pitchFamily="2" charset="0"/>
              </a:rPr>
              <a:t> Наш приоритет</a:t>
            </a:r>
            <a:endParaRPr lang="az-Cyrl-AZ" sz="7199" dirty="0">
              <a:latin typeface="Roboto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DC5384-101F-DE25-CC1A-392091580683}"/>
              </a:ext>
            </a:extLst>
          </p:cNvPr>
          <p:cNvSpPr txBox="1"/>
          <p:nvPr/>
        </p:nvSpPr>
        <p:spPr>
          <a:xfrm>
            <a:off x="486464" y="15599637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Доверлива наука,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az-Cyrl-AZ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безбедна храна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5162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C46633F-9303-78C5-D6FC-B70D20E81E2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5482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E26B716-933D-5870-1DE6-41EBA753C60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22860" y="14985066"/>
            <a:ext cx="13761720" cy="216619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7B067E56-9C7A-38B2-00F4-10411E1D80E8}"/>
              </a:ext>
            </a:extLst>
          </p:cNvPr>
          <p:cNvGrpSpPr/>
          <p:nvPr/>
        </p:nvGrpSpPr>
        <p:grpSpPr>
          <a:xfrm>
            <a:off x="332376" y="310896"/>
            <a:ext cx="10896457" cy="2241448"/>
            <a:chOff x="332376" y="2022546"/>
            <a:chExt cx="10896457" cy="2241448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36E79A0-6A78-1C89-790C-D0245B241FBB}"/>
                </a:ext>
              </a:extLst>
            </p:cNvPr>
            <p:cNvSpPr/>
            <p:nvPr/>
          </p:nvSpPr>
          <p:spPr>
            <a:xfrm>
              <a:off x="332376" y="2022546"/>
              <a:ext cx="7025354" cy="12509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5A6A517-FBCD-EFD3-E2B6-CA19AEF20A60}"/>
                </a:ext>
              </a:extLst>
            </p:cNvPr>
            <p:cNvSpPr txBox="1"/>
            <p:nvPr/>
          </p:nvSpPr>
          <p:spPr>
            <a:xfrm>
              <a:off x="491031" y="2150299"/>
              <a:ext cx="749872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z-Cyrl-AZ" sz="4800" i="1" dirty="0">
                  <a:latin typeface="Roboto" panose="02000000000000000000" pitchFamily="2" charset="0"/>
                </a:rPr>
                <a:t>Сезонско и одржливо?</a:t>
              </a:r>
              <a:endParaRPr lang="az-Cyrl-AZ" sz="4800" dirty="0">
                <a:latin typeface="Roboto" panose="02000000000000000000" pitchFamily="2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0C18CF2-5338-CE6C-CDCD-FC2B989E4357}"/>
                </a:ext>
              </a:extLst>
            </p:cNvPr>
            <p:cNvSpPr/>
            <p:nvPr/>
          </p:nvSpPr>
          <p:spPr>
            <a:xfrm>
              <a:off x="332376" y="2981295"/>
              <a:ext cx="5111494" cy="12826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70FF85E-71A9-80B5-0C9F-34AACBBDC88C}"/>
                </a:ext>
              </a:extLst>
            </p:cNvPr>
            <p:cNvSpPr txBox="1"/>
            <p:nvPr/>
          </p:nvSpPr>
          <p:spPr>
            <a:xfrm>
              <a:off x="491031" y="2922195"/>
              <a:ext cx="10737802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z-Cyrl-AZ" sz="7199" b="1" dirty="0">
                  <a:latin typeface="Roboto" panose="02000000000000000000" pitchFamily="2" charset="0"/>
                </a:rPr>
                <a:t>Ваш избор</a:t>
              </a:r>
              <a:endParaRPr lang="az-Cyrl-AZ" sz="7199" dirty="0">
                <a:latin typeface="Roboto" panose="02000000000000000000" pitchFamily="2" charset="0"/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9715620F-750A-14F9-0EDB-89D9AE6D7738}"/>
              </a:ext>
            </a:extLst>
          </p:cNvPr>
          <p:cNvSpPr/>
          <p:nvPr/>
        </p:nvSpPr>
        <p:spPr>
          <a:xfrm flipV="1">
            <a:off x="779929" y="12378756"/>
            <a:ext cx="12651260" cy="1058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3FCB26-B841-B58E-774C-FADBD9172062}"/>
              </a:ext>
            </a:extLst>
          </p:cNvPr>
          <p:cNvSpPr txBox="1"/>
          <p:nvPr/>
        </p:nvSpPr>
        <p:spPr>
          <a:xfrm>
            <a:off x="284812" y="11741107"/>
            <a:ext cx="129483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o-RO" sz="4800" i="1" dirty="0">
              <a:latin typeface="Roboto" panose="02000000000000000000" pitchFamily="2" charset="0"/>
            </a:endParaRPr>
          </a:p>
          <a:p>
            <a:pPr algn="r"/>
            <a:r>
              <a:rPr lang="az-Cyrl-AZ" sz="4800" i="1" dirty="0">
                <a:latin typeface="Roboto" panose="02000000000000000000" pitchFamily="2" charset="0"/>
              </a:rPr>
              <a:t>Разумни совети за</a:t>
            </a:r>
            <a:r>
              <a:rPr lang="ro-RO" sz="4800" i="1" dirty="0">
                <a:latin typeface="Roboto" panose="02000000000000000000" pitchFamily="2" charset="0"/>
              </a:rPr>
              <a:t> </a:t>
            </a:r>
            <a:r>
              <a:rPr lang="az-Cyrl-AZ" sz="4800" i="1" dirty="0">
                <a:latin typeface="Roboto" panose="02000000000000000000" pitchFamily="2" charset="0"/>
              </a:rPr>
              <a:t>ракување со храната?</a:t>
            </a:r>
            <a:endParaRPr lang="az-Cyrl-AZ" sz="4800" dirty="0">
              <a:latin typeface="Roboto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D5C1D3B-41B1-D4FA-E19D-28EDA68936C9}"/>
              </a:ext>
            </a:extLst>
          </p:cNvPr>
          <p:cNvSpPr/>
          <p:nvPr/>
        </p:nvSpPr>
        <p:spPr>
          <a:xfrm>
            <a:off x="5996764" y="13173243"/>
            <a:ext cx="7434425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D82DC74-7AFB-EEAE-A8EB-083CD4EDBEC0}"/>
              </a:ext>
            </a:extLst>
          </p:cNvPr>
          <p:cNvSpPr txBox="1"/>
          <p:nvPr/>
        </p:nvSpPr>
        <p:spPr>
          <a:xfrm>
            <a:off x="4691922" y="13300027"/>
            <a:ext cx="854122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z-Cyrl-AZ" sz="7199" b="1" dirty="0">
                <a:latin typeface="Roboto" panose="02000000000000000000" pitchFamily="2" charset="0"/>
              </a:rPr>
              <a:t> Наш приоритет</a:t>
            </a:r>
            <a:endParaRPr lang="az-Cyrl-AZ" sz="7199" dirty="0">
              <a:latin typeface="Roboto" panose="020000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9CB5272-0D58-8336-61AC-D2016FCA92CE}"/>
              </a:ext>
            </a:extLst>
          </p:cNvPr>
          <p:cNvSpPr txBox="1"/>
          <p:nvPr/>
        </p:nvSpPr>
        <p:spPr>
          <a:xfrm>
            <a:off x="486464" y="15599637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Доверлива наука,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az-Cyrl-AZ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безбедна храна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181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6368f1-8b3d-436b-8b27-811514ce3001">
      <Terms xmlns="http://schemas.microsoft.com/office/infopath/2007/PartnerControls"/>
    </lcf76f155ced4ddcb4097134ff3c332f>
    <TaxCatchAll xmlns="89653cd1-c1a4-4050-8311-3f96f910c397" xsi:nil="true"/>
  </documentManagement>
</p:properties>
</file>

<file path=customXml/itemProps1.xml><?xml version="1.0" encoding="utf-8"?>
<ds:datastoreItem xmlns:ds="http://schemas.openxmlformats.org/officeDocument/2006/customXml" ds:itemID="{D07EED05-8663-4D0B-B6C2-30F810AB95FD}"/>
</file>

<file path=customXml/itemProps2.xml><?xml version="1.0" encoding="utf-8"?>
<ds:datastoreItem xmlns:ds="http://schemas.openxmlformats.org/officeDocument/2006/customXml" ds:itemID="{882672A2-A119-4C6B-B9CD-E01E5EFCFA7F}"/>
</file>

<file path=customXml/itemProps3.xml><?xml version="1.0" encoding="utf-8"?>
<ds:datastoreItem xmlns:ds="http://schemas.openxmlformats.org/officeDocument/2006/customXml" ds:itemID="{1F0B004D-94D8-4E32-858E-9DCDF22E7323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1100</TotalTime>
  <Words>92</Words>
  <Application>Microsoft Macintosh PowerPoint</Application>
  <PresentationFormat>Custom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Roboto</vt:lpstr>
      <vt:lpstr>Roboto Medium</vt:lpstr>
      <vt:lpstr>Thème Office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46</cp:revision>
  <dcterms:created xsi:type="dcterms:W3CDTF">2024-06-06T13:31:57Z</dcterms:created>
  <dcterms:modified xsi:type="dcterms:W3CDTF">2025-06-06T04:37:24Z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</Properties>
</file>